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CBEE1-C375-4083-A3D6-A039EAC9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A6DE2A-9264-483E-B4E9-54D9A883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E1B33-10FC-4C51-A68E-4066F2EDA29F}" type="datetimeFigureOut">
              <a:rPr lang="zh-CN" altLang="en-US" smtClean="0"/>
              <a:t>2024-04-07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9FC8A5-1657-4DE9-BC4E-FD1AA22C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84B9D5-4ABD-4787-AFBF-FE2669CC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46572-EB6F-483F-B1FF-E3BF34A716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7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F540C7-126F-42C0-9343-9718F816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DFE1BE-A9A4-4544-BBC8-D2341FC63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115EB-81A1-4B7A-80C3-508E32BE4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E1B33-10FC-4C51-A68E-4066F2EDA29F}" type="datetimeFigureOut">
              <a:rPr lang="zh-CN" altLang="en-US" smtClean="0"/>
              <a:t>2024-04-07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5537B1-1504-4857-B5F7-3B5B64FCB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243BC2-6CA5-4330-B764-7E889B0A3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46572-EB6F-483F-B1FF-E3BF34A716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02B267-DAB1-491F-9697-F1D47328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5CF3F-88EC-4E74-AE56-A3F7292881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6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CEFF4D-ADA7-4434-9A94-D85DF8D1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521C4-DE25-4898-B2AB-D2804F1450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62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061489-95FD-4D0A-AB4A-BF33993E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78067-E221-4A77-84FB-649571C8A5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26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1B5673-2B61-4C5D-AC39-FED2FFF2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EA9A3E-347B-47CC-9880-23E884E43C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70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3BEFF2-26B4-42A3-A083-AA00561B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8A90D6-3475-4B47-86D2-3245F439D9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956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B66CD1-691E-4CE9-99FE-E6A721FC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D063E5-F78D-4216-9AF9-866BF38458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725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FFE5AB-2AC3-40FD-8E07-50D9346D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9F5F03-13D6-481F-8874-51C2DB49D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964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E794C5-F570-4E51-92AB-4EDE44D8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5FA1FA-C5CD-41D6-9C6E-1199833342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521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7F3E5F-3C75-4525-9542-95106207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25792D-89EF-419A-BAC0-F34EAAA22D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012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59E49F-9ACF-4C68-8EDB-D43588D6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A34E22-EC90-4B78-B599-D72B19097F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160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B05BB2-4D59-4685-BDFE-332084E2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5FBFE-38EE-4B1B-938C-52DD8525C8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843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26B1C1-6A6A-4284-A57D-3D844A6B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E96494-561C-4F95-BC02-49C0A34974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939543-59D2-4B4B-9984-67FFE10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05826B-31CB-4376-B664-DADDEF0AB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929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45B9EC-6E8C-4336-93AD-54A83A07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E0D8E-F68A-41E6-9BD6-FB8745C143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839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458D67-1B91-4C88-9A04-2F17732E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48965A-8D83-46FD-9DB9-B7CF79EE1C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42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F0F0C6-D809-438F-B06F-871CF028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255197-816B-44B5-928C-F6D1082DB1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806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C67425-24D1-4E12-99EF-3B304305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982D1E-FCED-47AE-A470-5045656952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60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11F8CC-1B4C-43AA-8E7B-C055147B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FBC7F3-D752-4F78-8832-AC3E995D1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57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B9ADB6-5C67-4212-85AE-52726BFC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404E35-5E2E-40DB-954F-5EC0DB4A9B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98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77B37D-15BF-466A-B91B-F22F9085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74466-407B-422C-97D2-D002EA19C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043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05AFAE-1C2C-4EA7-B79B-B501322C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43DD69-774F-44B3-AC19-7EF6A85AD6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6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546B64-C320-4E5C-BB35-750AF9FC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99F25D-6C79-49E0-9F65-71FDC9085C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229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D91BF0-9813-4AE8-8316-58423979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40BC41-C7C0-4100-A11A-DE9B38E45D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1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84E7B3-B2D3-4E0B-BA48-193F3D79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649CE-2AA3-45A2-BACD-2D8369B0B0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528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420599-7CCF-44FC-9050-B07D3B6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36EEB6-DFF9-42BB-9102-BA96D19B70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61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469BA8-F45E-40BC-AD36-4E366C9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D29DF1-2288-4749-8B13-8418F400C0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237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70FB6F-451C-4A8F-A438-7B9743A9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7CE732-4A1D-46D0-91CC-1E1F02FDA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18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EC4D2A-3293-41F5-8426-24B36795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F680A5-C4D1-4226-A303-F380CDBA8C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28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53EE6C-5B46-43B8-89B2-3F7B8848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E7C91E-654A-44F1-A086-48058CAC2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65724"/>
      </p:ext>
    </p:extLst>
  </p:cSld>
  <p:clrMapOvr>
    <a:masterClrMapping/>
  </p:clrMapOvr>
  <p:transition>
    <p:plus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2A4A17-D9C9-4994-8C8A-68A972D5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D7C05C-9186-4C04-A68D-69823C3A9B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834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AA227E-9256-4158-A1D2-C64811A9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D056B8-3141-4BAB-9F4B-9C810184BA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67067"/>
      </p:ext>
    </p:extLst>
  </p:cSld>
  <p:clrMapOvr>
    <a:masterClrMapping/>
  </p:clrMapOvr>
  <p:transition>
    <p:plus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051340-AEC1-49C2-AB33-E7AB2E49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68E7F0-D20A-4257-8992-421C83CE6B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011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871949-976D-4EBF-9DE0-3255F5EE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31CD1A-F49C-4A19-B600-707872D56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40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EB10BF-7383-491C-8F3D-33BB62B3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C1EB73-9B1A-40A1-ABD2-E8DDDA69B5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3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4BCE62-DC41-4AFC-AE3A-83B4BA75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68FDF-AC7D-46A7-A233-A99220B34C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6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CF41C4-3041-4622-AA85-FDD5233A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B9120-D5AA-4EEB-8B83-1B75C4AB1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102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E230F7-AFDD-4139-BDF2-B92CEFD0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F53FAC-D0D9-4EAF-BE8F-C795A9CC9B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971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EEF538-F725-4930-B549-11C5CEAE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9BA86-25BE-4D43-9028-5AC82B8F5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730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6755EF-5DA5-4C9A-B4FD-A41513EB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BD9B89-4414-4495-803B-82178C50D3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898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AF56C0-4496-4319-8C5E-79DF2F22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B7B957-7E70-475F-8BF3-DB5DBC841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886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41977F-364B-43A9-B744-76D1DDFA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EEACA3-862A-4A1A-B926-45F1E8463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35632"/>
      </p:ext>
    </p:extLst>
  </p:cSld>
  <p:clrMapOvr>
    <a:masterClrMapping/>
  </p:clrMapOvr>
  <p:transition>
    <p:plus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7D8AD3-A4C4-4E65-8882-F925EEAA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C2568E-AB73-4140-85AB-AF94E4D7F4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046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4B1CC3-6371-4C3B-AE43-C65E4E92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F3E15B-84EE-40D5-898E-E84848B93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604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86AAAF-732B-426A-B11E-AA8A6566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43606-6DCC-4B4C-8E38-2A5E68AA97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845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8D7C5A-8A61-4ED0-9E3A-E33B348D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182E9-C6B0-455A-88BB-AD235D0DDE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5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0D8045-0189-44EA-9247-0DC33972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0F9378-E062-43EE-833F-4D5EBB2C2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108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3A8474-A1F0-4462-862D-02A4C4E3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BFD5B-5BF4-4EC9-9723-7263E0193A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319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A4C3E0-8216-48B6-86B0-06817223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D5157B-01B6-465F-A88E-6A3405146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255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9D2B0E-55B3-44CA-8116-17431F89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7C8398-B8F8-4D9F-98DE-4ACD7F5CE8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CBAF54-D4AD-4F26-BB00-1711756F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A2FF03-52EB-41AC-9D54-C13A6ED87F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886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5A6547-9431-48F4-94B7-D3F0C87C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FA8C50-62CF-4369-AC53-0B3F2967DA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824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041099-456A-4651-9D4B-28E5192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58CEE-50B0-4AA1-9BD1-F70FDD0B65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871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39CCA8-6A01-4C47-80B1-E160E7EA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A4A0DF-0232-4000-A1CC-EE9431A16E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274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6E3A1D-1C7F-4541-A363-6CA0EFF6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31C52-8CE3-461D-AF94-FDE8834BC0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180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6B9742-586B-4D89-888D-66ED0C07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FE719E-D82C-42EF-A46B-27B0AEC072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424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7AB1CE-E7C8-4712-939C-00D02489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26F14-7527-446E-84AD-D559EF37A0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3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576B26-5984-4A99-A5C5-2B8FB12E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58CB74-0236-4A79-A08C-4A3C52359F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072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B4D13A-B7C4-4C16-8B0C-C224DD59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7B3C9B-CA44-4514-8F71-069EC15F9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648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46CB8B-D8AF-4772-A6E3-F2C3F56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D25F7B-E285-4CF0-8C0E-2CB3B14E3D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519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9F5678-11AF-40FC-9CAD-BEC8095A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AC09F1-9D04-4D80-9F4B-21C41F2B7A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86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DB1CF3-2067-4835-B0CC-90FFDDB8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394B03-62D1-4111-B2B7-F6A02865B5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34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777090-D4D1-4982-9871-9541B45B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C0F941-26FA-4729-B970-08425EE235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96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69FFD3-A75B-476E-B0EC-BEB71D09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257655-2386-4746-BC2F-6FD15D69EF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227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2D6F47-74C9-4FA9-A90C-A300C866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95751C-5197-479A-A504-01D62A1A8B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075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8E4151-7BAB-42E9-8C7A-010D4507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1E9ABB-FF57-4214-9387-A009D40AF3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97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FE92BA-285E-464D-BDC0-C69B4E77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0AD47-1AC9-4CCE-AFF8-B79AA9DD31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407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A676BD-FB48-47C7-A3F9-100B1BA7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A856B3-3456-4494-A9FE-8395C2B5B3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7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1155FF-15A9-4210-B80F-E3C5146B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EEEDEF-4FD3-49AB-8525-D5C579D39C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418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6698B3-3504-4989-BFDC-02315027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832227-80CC-4074-99C4-FC89D4D864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214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240A87-34C6-4E6A-8C50-6F0B0530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B4DB53-F009-4C1F-A308-C9D2D08186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472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29B039-E099-4B6A-9E9E-48810DB6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8690A-F111-4358-89A5-17F6E4C42E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999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DA6146-BFF3-4E92-B86E-0C40C60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6558DB-5CEB-4DAF-8554-7C6F00C143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995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4DE6CF-6FAE-472A-9D42-69578E97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冲激响应表示的系统特性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EF577E-0667-42D5-8732-972A64B8B3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545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0176BC-436D-47BB-919C-58E7FC95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F07102-ABE3-4E2A-9DA0-CBAAA774E4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117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92702D-8178-49A2-A5CA-A8C2E09C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31F21D-D717-43C5-9483-BC3DD53D2C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43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54C7C9-B478-44E1-8058-8F8B606E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271260-1AFA-4A79-8628-489C3C1A51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519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4957A7-F2B5-4E7F-893A-CC264B13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20BA7-9E30-42D0-83F9-17DA22A6B4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5877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D17170-610A-4E40-8697-3FAC44FE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C0BCAD-E7D8-4C6B-9135-2AC2331F11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999F69-6E17-4D64-9E24-B5CDAED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2D757F-003E-4ABE-A540-A5746E63A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936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3A089A-BF72-48A0-98EF-E345A87E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0C9FC1-1D5B-482A-908F-B3C1D2FFA1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66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02072F-2C52-4BB1-8329-175ED86C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54CA28-86E1-433F-8A84-DF3A3543D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810AAC-2326-4188-AEE2-5DC4CC01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5EB83F-926B-41CF-92F2-1DDA68883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98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E6C313-4A84-476A-A055-F6270466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A9DC62-A914-4B4E-96CF-F666A2EA6E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35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81980A-2757-495C-A90A-42ABBCC5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604F45-674E-49F5-A0D4-CFB293D905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900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A70B7A-8A1E-4B0B-81C5-EE4548C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00BC30-F4B8-4847-8EED-3197DC4A7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55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10B1ED-2A0D-44DF-824A-261C676C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B4C38E-0FB7-4384-8D97-80BC5DFE2E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044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6306E3-FC9F-44C5-9529-83D249CF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81CA3F-E58A-4CB1-98E9-F84006CC80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21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2C14D0-0F2F-4327-ACA0-E0CA4F6F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C0EFFC-D7B8-4387-8DEA-F3A964D015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830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56712C-6957-4012-97A5-480AE97F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97396-30A0-4826-8FB1-A4F0432139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8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C11345-C4F6-4867-B201-FED15C9A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D7C4C4-0639-4166-B367-ECD8C12336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0227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23F923-EE16-4855-84B3-03F25236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BBD751-5601-4F04-9CD1-0E3608AF65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259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8EBF99-3D1A-4C49-92BB-BF08415D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1923FA-AE44-4B0E-B37D-E31C45C532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017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136BF9-C01B-42FB-95F0-719D91C1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BC18F6-7BCB-43CD-8543-B330360A67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809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CBE07A-A244-4BCB-BD6F-00388302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81ED22-2CF4-4230-AC07-1CA673DA92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224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5DFEBC-CB85-40C1-8692-ED1FE70E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利用</a:t>
            </a:r>
            <a:r>
              <a:rPr lang="en-US" altLang="zh-CN"/>
              <a:t>MATLAB</a:t>
            </a:r>
            <a:r>
              <a:rPr lang="zh-CN" altLang="en-US"/>
              <a:t>分析系统的响应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8A8A89-2CBC-4722-9AAC-5FF93D89E1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C3077D-840E-4285-8E27-55177C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9F8C59-56E2-4F68-AF37-B2D61D29EA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ED0D55-BC9E-4BBB-869A-1488A894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系统的时域分析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95AEA-56BD-4BB5-B16D-54A6115031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07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3A4388-257D-459B-A620-2083306D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1ADCC2-84B6-436C-8CCB-56D680496F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8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B97991-463F-4EA8-86D9-6B1D44CD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032FA-88E4-459D-9989-E21B02744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507A83-2D49-4D85-B95E-5CFF0565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BC251B-CB8C-42E6-8C66-87E7C7695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2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DB59E0-C417-41F8-BE05-0D0D3D2C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DF790C-023D-49EE-B9E8-267F349937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31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57BD20-B30F-4603-A99A-F3E1D0F6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26940-2B1C-4A35-BEF5-7EDDE59A52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21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2BC4B5-4EF3-4C97-967D-722821DE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9AE3A1-E89E-4B87-9D35-9BDE60A87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05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C67FA9-3EF0-4BD2-8667-2E2E7425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52AC25-04B3-430C-B0FE-FFB290EBC7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5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D83ED4-DF93-42BD-B169-F2983E32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F37B21-946A-41FE-8EDE-C8C2D169F6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4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0D5A03-645E-48E1-A810-6BDAB108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02EB26-1410-45F9-898D-6C84429DDB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21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728735-82DD-4D7D-8014-D687EE8E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CCAAAE-78DA-4B88-8F10-91C1DDA67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481937-EBA6-4728-A230-B595D96B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349D23-52C1-49F5-AFD8-B9EF81C13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12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E88471-2CC3-4F4F-A688-AFDA1370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04F68-6CAE-4706-8AB6-7EAC171113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6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0996AE-5DEE-483C-B68C-F02C62FC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E71703-5AB9-4CAC-ACB5-493D14A801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9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3CF429-C375-439C-9D6C-B801B9B9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D8BA99-588C-4200-B1C4-6DC57C140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16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16E043-C94E-4F86-8688-4C80ECF8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ABD64A-1B67-42F3-939F-3E9A7EB17A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79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31391B-3C93-41B3-A774-8901E771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5810E8-3F1B-4017-B359-F1081A08DF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0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7160BA-16D8-4C35-A4E8-720AD1B9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748ED-DC13-4F36-B51B-72BBFB9111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91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E4ED5F-86CC-4ABE-9EA0-6BD480F5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56B18-22D4-4CE4-B38D-8972A1DBFA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66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3B28EC-AD11-44FE-AE81-B2141B0F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00290-01D7-47E2-B5BE-CBB2A814E7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9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7D4C9F-B737-4C08-86D2-AE937CB6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285D3A-B118-4251-BEDA-236A4524BC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64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24868C-7F80-4188-B074-EC72810D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02DEDE-B978-4D94-84A2-89006CE55B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5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1C8856-5B5B-40F7-9E42-82E42E8E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AA2D95-4B76-4428-B435-F1BF4588E4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68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E38414-D9C0-445D-93FE-22B9C8DA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F63B6C-CEAE-47D5-9DB3-8B758650D9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93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80D7FB-6DF3-4AC8-A37E-7CF6E130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D1B8D-E4CD-4360-8B7A-FF18C3AF9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79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F70C2A-A395-461E-9770-61646DEB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A7E6ED-6868-4F7A-A737-700829EE07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29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3B2A2F-DDBF-441C-A9C0-CD343A36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228C7A-C755-408F-A0BE-657C4E8968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1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26EF2B-84CC-4B51-923D-79E6AA85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0D2676-50CF-4B16-900F-8E642780B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3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663DFF-DD82-4815-B590-BB607D29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69ECEA-EA8B-4733-8CF8-9F5926D22E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56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81A6F8-6ABD-453C-BEB8-C071E56D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E72787-0AC9-4AD3-A18C-67AE20032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72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619047-19B9-4257-A142-7EE916B6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A01400-282F-46C5-895F-1AD03F00D7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54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D7EC7A-FF9B-4580-A70C-913E21F2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0D71D1-376D-456B-BE85-342371F323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54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95FBD4-3981-4614-9C4E-9A593356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E6DE03-9691-449D-912A-92BBD8081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4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B9E0AD-013F-4023-9405-93F4B2FA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8070A2-00D4-4A2E-B02F-B95F962DB2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16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945FCC-F612-4B74-94AB-2720A927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08F1FA-0FC2-44F5-B8FE-94F65EB993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84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71AB95-6B80-4431-AB7C-F307DF69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0DFF7-94F4-4D63-AF7C-F0DC0B92EA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49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840F31-CF35-438F-AF7E-FC47B7095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D6A1DD-3122-4495-A9B7-C4E8F2D09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30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856D5B-013A-40A3-BFF4-DEE3B8AF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DEAB88-FCDF-4DBA-AA40-8F2B396812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8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E3A085-3B69-457A-A15E-AA5E2FD3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F99790-4E23-4875-8EB9-0C274DA66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65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5D0F7C-E509-466C-9A05-E2E18E12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C51586-2FEE-43B4-9E87-C52DEAB331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65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2B581A-B6A6-4F7C-87D6-28D41E22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FFDFA7-FA40-42E9-8F1F-12B7C23592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83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F64A54-6CA6-43F2-AF8A-EBE4029B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4D63CB-2952-4628-8F06-7AADF63F46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7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DA4BD7-CFFE-4BA6-8303-C2B6E420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CBB333-DE81-4653-9D88-866C15D36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27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C1522F-EFD4-4C41-BA0D-F8B1FDEB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1818D1-44EB-4943-AE09-989D1CA775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530B3A-83DB-449E-9296-1A1EF67D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84C130-D0CA-40C9-9F23-45BF5198E2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95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F255F3-4D6C-4CE4-9B64-DD4A3A68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7F0416-F8C2-42BF-BAD3-FAC89C9CF0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73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0C1A79-01D8-4AB5-A734-D40FDB28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8E23E-3039-42A1-96A7-5C31531D92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51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76BF17-8C53-4915-8157-2D3BB1AD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7ABB25-5C6F-4514-8113-15AE1EF7AE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2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6653C0-2AD3-4D59-A76C-B1E2F210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7A87E9-64E6-4110-8D2B-4D9E7C13DB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24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AA468D-E193-49FE-BEE3-B8ECFC0E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AEB740-D217-446F-8C24-2D8DFFFBAD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25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BE3751-E965-4152-AB13-1E76D66A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BB224-0C65-4316-8206-175426C66E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2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3F8C2C-47A7-4E61-B2FA-BFB82BA0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DAFD60-4798-404A-AB3D-03172D7A66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2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2EEC9E-3208-47FC-8D61-7DBD1DAF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A2CB84-D614-42A1-8763-9C193F9B4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42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A9CF05-B855-4369-B2BA-C6506DC1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D59D4D-7BE1-4AFA-B099-711511F697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3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4F5385-09DA-4CFE-A8BF-5DEB43A0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547A6-624E-4832-B78A-56517783FB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CF75DB-D825-4605-B497-78C80FB8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B9BC4B-D89D-45EB-B16A-D1760A08D0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776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DB6E74-44CC-4B07-A90B-07CE0D87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0359B9-31ED-433E-B418-9A8151C72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29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1D0FF2-0CC1-4402-B452-C61F799F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6976BC-79FB-4DE8-B60A-090C8D15B0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998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30CCAF-DC55-4BEB-A78B-373F43EC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3DA58B-F5AE-47F3-9CE2-E3A48BFDD0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18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1F5804-743C-46B2-BE8D-459B4939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57EDB-62C8-48A5-B740-F8BC13EBCB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678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EEB583-C34A-476C-93D7-8FF22472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74E314-B1E6-4C74-AF3C-1FDF292CA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3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561566-8236-466A-BEE0-3CEE4A9B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B39D66-73FD-465E-8D48-9CDDC05C3E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7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2BA7BC-D1D0-4FB8-9443-21EA35F7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A45544-42FB-4D97-A9DD-E6A65BCF69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832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379303-5613-4573-B4FE-B647CFB9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81E7E6-B290-498C-941E-3D83E3A038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08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FAF5BE-ADE4-416B-9099-DA9BEEE7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5123B-6653-47D1-A3DB-7BCE47E384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17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0ED1F0-347A-4E8C-98F2-69E96328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77D9C2-0643-490D-8C34-222F98EE0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8ADC03-4FD9-49EC-8283-2CA57AC5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B8C1A1-EA54-46B8-9AB6-BE3605C22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2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FEC0E3-D04A-4131-8FF7-07CDEBF1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A78EBB-309A-4F65-A15D-C0E6DBEC9E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46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923DBF-F5BB-491B-8E71-23D9FF07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D89A75-6432-469C-9401-F9B6243F0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33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323AEB-1C6B-4615-8490-958CFFFE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616F08-B118-4476-A7CC-D65C11883E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15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BB6A5F-99B1-4FB6-9F51-B9CEBCD5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76FAFA-7E8B-4F93-A263-4BBA8EABB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03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458567-C402-44FB-8C17-D9306451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AB1D1B-3573-450C-929E-061F9590E5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995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7856A8-D5B8-467B-965B-A4A5C4B7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4947DC-95E0-4CE0-AAC4-7176306EC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00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CA1461-4595-451C-8A02-6068E1BA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53CB38-78C7-4666-8890-1EBAE9E3D8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12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2D7E6F-984F-4504-889C-ADCC3308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连续时间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191272-82BF-47FD-B117-431D13AB0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585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F25F2C-FB26-419A-9D18-A21B9279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99F596-F254-4759-BA31-322A810036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459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F5D7D3-AA66-4362-A2E8-2F7E08C6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D188F2-BF81-4C1D-8B16-AE82D42F7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8E21EA-30F2-4349-81E6-867C197A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线性时不变系统的描述及其特性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07E549-FE50-4A3E-987C-14C6036BB9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866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5422F5-08F8-4ACC-919E-491CB67D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E58EF0-2C0C-425A-A769-C476705FD9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261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DAF61D-FC4A-4C8F-9867-2E36E106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97DFF5-C173-44F9-8F8D-C1282B0B32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421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9B62B5-FB2F-44C3-B6EF-B09340D9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92D052-5C7D-40AF-B989-5FFF54ACD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92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6D7D11-C6F2-4E85-97C9-5D808595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0725BA-122C-4E86-89D2-8731799DE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232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F0C5F2-FAA4-4E24-85BE-B03B891A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99077A-E8A1-48A4-AB64-990070201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824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900976-3336-4599-ABB4-798D49F7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48AFB7-1DBB-43E4-B839-0385C5247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1270"/>
      </p:ext>
    </p:extLst>
  </p:cSld>
  <p:clrMapOvr>
    <a:masterClrMapping/>
  </p:clrMapOvr>
  <p:transition>
    <p:diamond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606217-1D0F-47AC-8729-286CBF7E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775D5E-E87F-462E-B9A5-F59BABD761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009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253C84-E014-4457-ADA9-EB953CBB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2DD028-27F0-4141-B963-5769F580EF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565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17E685-0460-4AD8-B184-DC680215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25067C-22AD-4814-A5C5-5DB0FE8189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309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6074F2-E079-4C96-B5AD-90452244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离散时间</a:t>
            </a:r>
            <a:r>
              <a:rPr lang="en-US" altLang="zh-CN"/>
              <a:t>LTI</a:t>
            </a:r>
            <a:r>
              <a:rPr lang="zh-CN" altLang="en-US"/>
              <a:t>系统的响应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A54004-BCBD-47C5-90A9-DAF50619A4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6118"/>
      </p:ext>
    </p:extLst>
  </p:cSld>
  <p:clrMapOvr>
    <a:masterClrMapping/>
  </p:clrMapOvr>
  <p:transition>
    <p:diamond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Office PowerPoint</Application>
  <PresentationFormat>宽屏</PresentationFormat>
  <Paragraphs>165</Paragraphs>
  <Slides>184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184</vt:i4>
      </vt:variant>
    </vt:vector>
  </HeadingPairs>
  <TitlesOfParts>
    <vt:vector size="188" baseType="lpstr">
      <vt:lpstr>等线</vt:lpstr>
      <vt:lpstr>等线 Light</vt:lpstr>
      <vt:lpstr>Arial</vt:lpstr>
      <vt:lpstr>Office 主题​​</vt:lpstr>
      <vt:lpstr>系统的时域分析</vt:lpstr>
      <vt:lpstr>3 系统的时域分析</vt:lpstr>
      <vt:lpstr>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3.1 线性时不变系统的描述及其特性</vt:lpstr>
      <vt:lpstr>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3.2 连续时间LTI系统的响应</vt:lpstr>
      <vt:lpstr>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3.3 离散时间LTI系统的响应</vt:lpstr>
      <vt:lpstr>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3.4 冲激响应表示的系统特性</vt:lpstr>
      <vt:lpstr>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  <vt:lpstr>3.5 利用MATLAB分析系统的响应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系统的时域分析</dc:title>
  <dc:creator>min sky</dc:creator>
  <cp:lastModifiedBy>min sky</cp:lastModifiedBy>
  <cp:revision>1</cp:revision>
  <dcterms:created xsi:type="dcterms:W3CDTF">2024-04-07T03:03:49Z</dcterms:created>
  <dcterms:modified xsi:type="dcterms:W3CDTF">2024-04-07T03:03:49Z</dcterms:modified>
</cp:coreProperties>
</file>